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notesMasterIdLst>
    <p:notesMasterId r:id="rId15"/>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97280"/>
            <a:ext cx="7772400" cy="2286000"/>
          </a:xfrm>
          <a:prstGeom prst="rect">
            <a:avLst/>
          </a:prstGeom>
          <a:noFill/>
          <a:ln/>
        </p:spPr>
        <p:txBody>
          <a:bodyPr wrap="square" rtlCol="0" anchor="ctr"/>
          <a:lstStyle/>
          <a:p>
            <a:pPr algn="ctr"/>
            <a:r>
              <a:rPr lang="en-US" sz="5000" b="1" dirty="0">
                <a:solidFill>
                  <a:srgbClr val="FFFFFF"/>
                </a:solidFill>
              </a:rPr>
              <a:t>Idea~Business</a:t>
            </a:r>
            <a:endParaRPr lang="en-US" sz="5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Team</a:t>
            </a:r>
            <a:endParaRPr lang="en-US" sz="4000" dirty="0"/>
          </a:p>
          <a:p>
            <a:pPr algn="ctr">
              <a:spcBef>
                <a:spcPts val="4800"/>
              </a:spcBef>
            </a:pPr>
            <a:r>
              <a:rPr lang="en-US" sz="1600" dirty="0">
                <a:solidFill>
                  <a:srgbClr val="FFFFFF"/>
                </a:solidFill>
              </a:rPr>
              <a:t> Idea2Business is led by a team of experienced entrepreneurs and business professionals, with a combined experience of over 30 years in the industry.</a:t>
            </a:r>
            <a:endParaRPr lang="en-US" sz="4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Ask</a:t>
            </a:r>
            <a:endParaRPr lang="en-US" sz="4000" dirty="0"/>
          </a:p>
          <a:p>
            <a:pPr algn="ctr">
              <a:spcBef>
                <a:spcPts val="4800"/>
              </a:spcBef>
            </a:pPr>
            <a:r>
              <a:rPr lang="en-US" sz="1600" dirty="0">
                <a:solidFill>
                  <a:srgbClr val="FFFFFF"/>
                </a:solidFill>
              </a:rPr>
              <a:t> We are seeking $2 million in investment to expand our team and accelerate the growth of our platform.</a:t>
            </a:r>
            <a:endParaRPr lang="en-US" sz="4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Unique Selling Point</a:t>
            </a:r>
            <a:endParaRPr lang="en-US" sz="4000" dirty="0"/>
          </a:p>
          <a:p>
            <a:pPr algn="ctr">
              <a:spcBef>
                <a:spcPts val="4800"/>
              </a:spcBef>
            </a:pPr>
            <a:r>
              <a:rPr lang="en-US" sz="1600" dirty="0">
                <a:solidFill>
                  <a:srgbClr val="FFFFFF"/>
                </a:solidFill>
              </a:rPr>
              <a:t> Idea2Business is the only platform that offers comprehensive guidance and resources to help entrepreneurs turn their ideas into successful businesses.</a:t>
            </a:r>
            <a:endParaRPr lang="en-US" sz="40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Target Audience</a:t>
            </a:r>
            <a:endParaRPr lang="en-US" sz="4000" dirty="0"/>
          </a:p>
          <a:p>
            <a:pPr algn="ctr">
              <a:spcBef>
                <a:spcPts val="4800"/>
              </a:spcBef>
            </a:pPr>
            <a:r>
              <a:rPr lang="en-US" sz="1600" dirty="0">
                <a:solidFill>
                  <a:srgbClr val="FFFFFF"/>
                </a:solidFill>
              </a:rPr>
              <a:t> Our target audience is aspiring entrepreneurs who have an idea but don't know how to turn it into a successful business. We also target existing businesses that are looking for resources to help them grow and expand.</a:t>
            </a:r>
            <a:endParaRPr lang="en-US" sz="4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Problem</a:t>
            </a:r>
            <a:endParaRPr lang="en-US" sz="4000" dirty="0"/>
          </a:p>
          <a:p>
            <a:pPr algn="ctr">
              <a:spcBef>
                <a:spcPts val="4800"/>
              </a:spcBef>
            </a:pPr>
            <a:r>
              <a:rPr lang="en-US" sz="1600" dirty="0">
                <a:solidFill>
                  <a:srgbClr val="FFFFFF"/>
                </a:solidFill>
              </a:rPr>
              <a:t> Many would-be entrepreneurs have a great idea but don't know where to start in terms of turning it into a business. They may not know what steps to take to develop their idea, how to market it, or how to create a successful business model.</a:t>
            </a:r>
            <a:endParaRPr lang="en-US" sz="4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Solution</a:t>
            </a:r>
            <a:endParaRPr lang="en-US" sz="4000" dirty="0"/>
          </a:p>
          <a:p>
            <a:pPr algn="ctr">
              <a:spcBef>
                <a:spcPts val="4800"/>
              </a:spcBef>
            </a:pPr>
            <a:r>
              <a:rPr lang="en-US" sz="1600" dirty="0">
                <a:solidFill>
                  <a:srgbClr val="FFFFFF"/>
                </a:solidFill>
              </a:rPr>
              <a:t> Idea2Business is an online platform that helps entrepreneurs develop their ideas into successful businesses. It provides users with tools, resources, and guidance to help them turn their ideas into reality. The platform also offers a marketplace to connect users with investors and customers who can help accelerate the growth of their new business.</a:t>
            </a:r>
            <a:endParaRPr lang="en-US" sz="4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Market Opportunity</a:t>
            </a:r>
            <a:endParaRPr lang="en-US" sz="4000" dirty="0"/>
          </a:p>
          <a:p>
            <a:pPr algn="ctr">
              <a:spcBef>
                <a:spcPts val="4800"/>
              </a:spcBef>
            </a:pPr>
            <a:r>
              <a:rPr lang="en-US" sz="1600" dirty="0">
                <a:solidFill>
                  <a:srgbClr val="FFFFFF"/>
                </a:solidFill>
              </a:rPr>
              <a:t> There is a large and growing market for tools and resources that can help entrepreneurs turn their ideas into successful businesses. According to a recent survey, nearly 70% of small business owners felt they could benefit from access to more resources and guidance.</a:t>
            </a:r>
            <a:endParaRPr lang="en-US" sz="4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Product</a:t>
            </a:r>
            <a:endParaRPr lang="en-US" sz="4000" dirty="0"/>
          </a:p>
          <a:p>
            <a:pPr algn="ctr">
              <a:spcBef>
                <a:spcPts val="4800"/>
              </a:spcBef>
            </a:pPr>
            <a:r>
              <a:rPr lang="en-US" sz="1600" dirty="0">
                <a:solidFill>
                  <a:srgbClr val="FFFFFF"/>
                </a:solidFill>
              </a:rPr>
              <a:t> Idea2Business is an online platform that provides users with the tools and resources they need to turn their ideas into successful businesses. It offers step-by-step guidance on how to develop an idea into a viable product, how to create a business model, and how to market the product. It also provides access to a marketplace to connect users with investors and customers.</a:t>
            </a:r>
            <a:endParaRPr lang="en-US" sz="4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Business Model</a:t>
            </a:r>
            <a:endParaRPr lang="en-US" sz="4000" dirty="0"/>
          </a:p>
          <a:p>
            <a:pPr algn="ctr">
              <a:spcBef>
                <a:spcPts val="4800"/>
              </a:spcBef>
            </a:pPr>
            <a:r>
              <a:rPr lang="en-US" sz="1600" dirty="0">
                <a:solidFill>
                  <a:srgbClr val="FFFFFF"/>
                </a:solidFill>
              </a:rPr>
              <a:t> Idea2Business is a subscription-based platform, with users paying a monthly fee for access to the platform and its resources. It also offers a marketplace where users can purchase products and services from other businesses, with Idea2Business taking a small commission on each transaction.</a:t>
            </a:r>
            <a:endParaRPr lang="en-US" sz="4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Competition</a:t>
            </a:r>
            <a:endParaRPr lang="en-US" sz="4000" dirty="0"/>
          </a:p>
          <a:p>
            <a:pPr algn="ctr">
              <a:spcBef>
                <a:spcPts val="4800"/>
              </a:spcBef>
            </a:pPr>
            <a:r>
              <a:rPr lang="en-US" sz="1600" dirty="0">
                <a:solidFill>
                  <a:srgbClr val="FFFFFF"/>
                </a:solidFill>
              </a:rPr>
              <a:t> There are a number of other platforms that offer similar services to Idea2Business, including Kickstarter, AngelList, and Start-up Nation. However, Idea2Business offers a comprehensive suite of tools and resources to help entrepreneurs develop their ideas into successful businesses, which sets it apart from the competition.</a:t>
            </a:r>
            <a:endParaRPr lang="en-US" sz="4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Traction</a:t>
            </a:r>
            <a:endParaRPr lang="en-US" sz="4000" dirty="0"/>
          </a:p>
          <a:p>
            <a:pPr algn="ctr">
              <a:spcBef>
                <a:spcPts val="4800"/>
              </a:spcBef>
            </a:pPr>
            <a:r>
              <a:rPr lang="en-US" sz="1600" dirty="0">
                <a:solidFill>
                  <a:srgbClr val="FFFFFF"/>
                </a:solidFill>
              </a:rPr>
              <a:t> Idea2Business has been in operation for six months and has already attracted a large user base. We have had over 10,000 users sign up for our platform and have had over 1,000 successful transactions in our marketplace.</a:t>
            </a:r>
            <a:endParaRPr lang="en-US" sz="4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 0"/>
          <p:cNvSpPr txBox="1"/>
          <p:nvPr/>
        </p:nvSpPr>
        <p:spPr>
          <a:xfrm>
            <a:off x="640080" y="1005840"/>
            <a:ext cx="7772400" cy="2286000"/>
          </a:xfrm>
          <a:prstGeom prst="rect">
            <a:avLst/>
          </a:prstGeom>
          <a:noFill/>
          <a:ln/>
        </p:spPr>
        <p:txBody>
          <a:bodyPr wrap="square" rtlCol="0" anchor="ctr"/>
          <a:lstStyle/>
          <a:p>
            <a:pPr algn="ctr"/>
            <a:r>
              <a:rPr lang="en-US" sz="4000" b="1" u="sng" dirty="0">
                <a:solidFill>
                  <a:srgbClr val="FFFFFF"/>
                </a:solidFill>
              </a:rPr>
              <a:t>Financials</a:t>
            </a:r>
            <a:endParaRPr lang="en-US" sz="4000" dirty="0"/>
          </a:p>
          <a:p>
            <a:pPr algn="ctr">
              <a:spcBef>
                <a:spcPts val="4800"/>
              </a:spcBef>
            </a:pPr>
            <a:r>
              <a:rPr lang="en-US" sz="1600" dirty="0">
                <a:solidFill>
                  <a:srgbClr val="FFFFFF"/>
                </a:solidFill>
              </a:rPr>
              <a:t> Idea2Business has been able to generate revenue of $100,000 over the past six months and is on track to reach $1 million in annual revenue within the next 12 months.</a:t>
            </a:r>
            <a:endParaRPr lang="en-US" sz="4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2023-04-18T13:13:35Z</dcterms:created>
  <dcterms:modified xsi:type="dcterms:W3CDTF">2023-04-18T13:13:35Z</dcterms:modified>
</cp:coreProperties>
</file>